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2580" y="12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F829C0-093E-421E-9B2C-2A11DBB46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586311F-CA1B-7DA1-370A-60B00597E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F52CFC5-0B6B-69C0-DDF0-7A0936FE8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395F-D21F-4D28-8067-6F7C3F24313E}" type="datetimeFigureOut">
              <a:rPr lang="zh-CN" altLang="en-US" smtClean="0"/>
              <a:t>2026/2/3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308B39-3571-9622-E47F-C31747F28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4AF188-3CD3-B361-9B20-25A9CC50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A1DC-804E-4CE9-AC9F-447555A367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170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CA0ADE-0FDF-05EF-236B-53D9039F3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5A9BC6F-C15D-A9AE-ABCD-B27195445D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8C74877-055E-0806-D245-7C3C4681B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395F-D21F-4D28-8067-6F7C3F24313E}" type="datetimeFigureOut">
              <a:rPr lang="zh-CN" altLang="en-US" smtClean="0"/>
              <a:t>2026/2/3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A03480-5A9A-DB9D-0FDF-B66BF4184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B84D92E-8B7B-ABFB-35C5-5C4A0BB8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A1DC-804E-4CE9-AC9F-447555A367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38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35F2FAB-8B3B-BFCF-4C44-12F93EBBAC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2BFB2FB-B447-7D0B-655A-1811933780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F3B559F-15DD-F460-7E0F-DA1AD66C6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395F-D21F-4D28-8067-6F7C3F24313E}" type="datetimeFigureOut">
              <a:rPr lang="zh-CN" altLang="en-US" smtClean="0"/>
              <a:t>2026/2/3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F0AE63-4438-BC28-0A29-19AB0E560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9D8630-C76E-15D2-7734-CBFB3E73F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A1DC-804E-4CE9-AC9F-447555A367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100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22A755-2FE0-11D5-A4D9-3A85076A9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62FFF1A-2A06-DD9B-25BD-7CB7A42B5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D13283-F4D0-64BF-7914-19206E29A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395F-D21F-4D28-8067-6F7C3F24313E}" type="datetimeFigureOut">
              <a:rPr lang="zh-CN" altLang="en-US" smtClean="0"/>
              <a:t>2026/2/3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48976E-EED3-A771-C926-C44D78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30C5477-E859-940F-1C9F-95749AD9F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A1DC-804E-4CE9-AC9F-447555A367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7377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11DA71-6605-18FC-97D3-2BE9AC353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EC509C4-96ED-BA03-FA10-DC3AC184A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179244-307F-2695-B3BC-83EE8660B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395F-D21F-4D28-8067-6F7C3F24313E}" type="datetimeFigureOut">
              <a:rPr lang="zh-CN" altLang="en-US" smtClean="0"/>
              <a:t>2026/2/3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AE4819-F755-3857-E1DB-5FF7F4592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1614D0-16AC-8632-4C71-115EB9000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A1DC-804E-4CE9-AC9F-447555A367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373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0D126E-E995-54E6-EC54-C6DEB2029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B20C18-498E-E37C-C826-2953476263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37BE035-50E7-3F54-AA15-B651AC8DF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9EAD4DE-8EB2-4158-7752-D751434FC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395F-D21F-4D28-8067-6F7C3F24313E}" type="datetimeFigureOut">
              <a:rPr lang="zh-CN" altLang="en-US" smtClean="0"/>
              <a:t>2026/2/3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BE97AE4-69CF-31C9-366D-7B73FF71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D0EFFB0-A486-4170-5DC8-4105E2F13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A1DC-804E-4CE9-AC9F-447555A367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0925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25B5B5-CE26-7368-8984-C57F5C823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C937B3D-0984-3648-2136-3C00609AB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9E3F796-204E-1EFF-C311-98C0AE2A2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8B61DD3-F3DC-FEEA-C931-BD25D7881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2B7BAC0-9078-8ADA-A1D6-07F29EC1D5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FA4549E-6F71-7FFD-12FD-779E2F6AE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395F-D21F-4D28-8067-6F7C3F24313E}" type="datetimeFigureOut">
              <a:rPr lang="zh-CN" altLang="en-US" smtClean="0"/>
              <a:t>2026/2/3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884E549-B682-F9EF-73D7-6C28438A6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0E4C895-4CB7-C83C-F91D-1B82670FA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A1DC-804E-4CE9-AC9F-447555A367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8446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245EB-DDE5-753B-6910-DD9355F45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1E267AB-6883-939B-6AAD-22D945238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395F-D21F-4D28-8067-6F7C3F24313E}" type="datetimeFigureOut">
              <a:rPr lang="zh-CN" altLang="en-US" smtClean="0"/>
              <a:t>2026/2/3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3435035-2126-21AB-868E-F87353839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8DD0AA6-31CC-9381-859F-29BC5A0C9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A1DC-804E-4CE9-AC9F-447555A367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8601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E4835EB-38D4-5795-A766-19AA54BEF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395F-D21F-4D28-8067-6F7C3F24313E}" type="datetimeFigureOut">
              <a:rPr lang="zh-CN" altLang="en-US" smtClean="0"/>
              <a:t>2026/2/3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BF757A7-8007-A30F-5158-BBE6EFB61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FEB0E68-9674-2678-3863-1FC7B1E45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A1DC-804E-4CE9-AC9F-447555A367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1102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BBE82B-0BC9-449D-21A7-BC125718F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20B4C2-B2F3-0C82-2234-E19252805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6042887-24DA-B6FF-73C8-6A5BBF36D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72B4BA3-CE12-1ED5-8F56-3C063E784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395F-D21F-4D28-8067-6F7C3F24313E}" type="datetimeFigureOut">
              <a:rPr lang="zh-CN" altLang="en-US" smtClean="0"/>
              <a:t>2026/2/3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CA70ED3-11AE-46CA-8356-75C974FB9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15A1D67-241E-894A-20F6-00B2B868F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A1DC-804E-4CE9-AC9F-447555A367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390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BAA8BD-899E-2048-DEEF-741F1C074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529823A-57B1-915A-3CB2-924A949F7C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F41C501-D58B-D509-C009-19DFE4461A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F6FA454-3064-8DB4-13E2-A840C60D6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395F-D21F-4D28-8067-6F7C3F24313E}" type="datetimeFigureOut">
              <a:rPr lang="zh-CN" altLang="en-US" smtClean="0"/>
              <a:t>2026/2/3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374006B-8482-E2E0-482D-3A8A565B7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1824BD8-FB37-A94D-8B15-A32438BE8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A1DC-804E-4CE9-AC9F-447555A367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952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BF4A53F-B8FC-3A79-A6D7-5029DE0B5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8D92A85-D051-104F-43A6-EDAA2D54D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84415A-0E7A-BF73-01BF-ABB62E8D5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5F395F-D21F-4D28-8067-6F7C3F24313E}" type="datetimeFigureOut">
              <a:rPr lang="zh-CN" altLang="en-US" smtClean="0"/>
              <a:t>2026/2/3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5887CD-1E4B-2CFD-20C8-32EE69B171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9AC036-5F2C-685E-4C34-50ECEBCC94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ACA1DC-804E-4CE9-AC9F-447555A367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9837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654804C-6884-9460-9A2F-A2FB09E0E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49" y="3353619"/>
            <a:ext cx="3292491" cy="22932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8178942-32D9-92DF-6E0D-6F7C08CF62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50" y="951619"/>
            <a:ext cx="3292491" cy="22932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219B12E-5A62-7D81-E4C0-C93F93F82FF8}"/>
              </a:ext>
            </a:extLst>
          </p:cNvPr>
          <p:cNvSpPr txBox="1"/>
          <p:nvPr/>
        </p:nvSpPr>
        <p:spPr>
          <a:xfrm>
            <a:off x="101600" y="6084165"/>
            <a:ext cx="3467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/>
              <a:t>出厂前在同一位置进行背景噪声采集</a:t>
            </a:r>
            <a:endParaRPr lang="en-US" altLang="zh-CN" sz="16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CB40149-7CB1-42B6-E14F-B6E13677CBD1}"/>
              </a:ext>
            </a:extLst>
          </p:cNvPr>
          <p:cNvSpPr txBox="1"/>
          <p:nvPr/>
        </p:nvSpPr>
        <p:spPr>
          <a:xfrm>
            <a:off x="1168633" y="5755201"/>
            <a:ext cx="20227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/>
              <a:t>仪器一致性良好</a:t>
            </a:r>
            <a:endParaRPr lang="en-US" altLang="zh-CN" sz="1600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FCD8BB1-D2E2-B8E7-04FB-71041AE714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84" y="951619"/>
            <a:ext cx="3292491" cy="22932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A13BBE0-1F17-DCAF-B93D-0FA55369B2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84" y="3353619"/>
            <a:ext cx="3292491" cy="22932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C4D3027-8247-DC2A-F0FA-5FFB5AE3A4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622" y="3457746"/>
            <a:ext cx="3878316" cy="186411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71A70938-03E5-0432-2152-B0F102A8B6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800" y="1072062"/>
            <a:ext cx="3875602" cy="2051095"/>
          </a:xfrm>
          <a:prstGeom prst="rect">
            <a:avLst/>
          </a:prstGeom>
        </p:spPr>
      </p:pic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03B008A2-E8F0-86BC-E02F-5B6366BBA7E7}"/>
              </a:ext>
            </a:extLst>
          </p:cNvPr>
          <p:cNvSpPr/>
          <p:nvPr/>
        </p:nvSpPr>
        <p:spPr>
          <a:xfrm>
            <a:off x="405399" y="951620"/>
            <a:ext cx="11259551" cy="2291982"/>
          </a:xfrm>
          <a:prstGeom prst="roundRect">
            <a:avLst>
              <a:gd name="adj" fmla="val 3659"/>
            </a:avLst>
          </a:prstGeom>
          <a:noFill/>
          <a:ln w="9525"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23D75421-B5DD-DDF4-8AB6-5BC488CCD0FC}"/>
              </a:ext>
            </a:extLst>
          </p:cNvPr>
          <p:cNvSpPr/>
          <p:nvPr/>
        </p:nvSpPr>
        <p:spPr>
          <a:xfrm>
            <a:off x="405399" y="3354019"/>
            <a:ext cx="11259551" cy="2291982"/>
          </a:xfrm>
          <a:prstGeom prst="roundRect">
            <a:avLst>
              <a:gd name="adj" fmla="val 3659"/>
            </a:avLst>
          </a:prstGeom>
          <a:noFill/>
          <a:ln w="9525"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C9C06DBD-E97D-2C61-F12B-ECDE1721A1D4}"/>
              </a:ext>
            </a:extLst>
          </p:cNvPr>
          <p:cNvSpPr txBox="1"/>
          <p:nvPr/>
        </p:nvSpPr>
        <p:spPr>
          <a:xfrm>
            <a:off x="405399" y="2956688"/>
            <a:ext cx="468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</a:rPr>
              <a:t>101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A26948CC-99FE-0069-85AD-E571B1DCADC4}"/>
              </a:ext>
            </a:extLst>
          </p:cNvPr>
          <p:cNvSpPr txBox="1"/>
          <p:nvPr/>
        </p:nvSpPr>
        <p:spPr>
          <a:xfrm>
            <a:off x="405399" y="5365746"/>
            <a:ext cx="468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</a:rPr>
              <a:t>102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AB167777-8B2D-9FE7-DBBF-A58B8E269A4D}"/>
              </a:ext>
            </a:extLst>
          </p:cNvPr>
          <p:cNvSpPr txBox="1"/>
          <p:nvPr/>
        </p:nvSpPr>
        <p:spPr>
          <a:xfrm>
            <a:off x="260350" y="506119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/>
              <a:t>2</a:t>
            </a:r>
            <a:r>
              <a:rPr lang="zh-CN" altLang="en-US" sz="2000" b="1" dirty="0"/>
              <a:t>台仪器均可以记录观测站点附近的环境噪声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6176C38-5374-978F-464F-FDAC653791E4}"/>
              </a:ext>
            </a:extLst>
          </p:cNvPr>
          <p:cNvSpPr txBox="1"/>
          <p:nvPr/>
        </p:nvSpPr>
        <p:spPr>
          <a:xfrm>
            <a:off x="3945970" y="5702241"/>
            <a:ext cx="80618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1400" dirty="0"/>
              <a:t>两台仪器的能量谱密度频谱特性落于</a:t>
            </a:r>
            <a:r>
              <a:rPr lang="en-US" altLang="zh-CN" sz="1400" dirty="0"/>
              <a:t>NHNM</a:t>
            </a:r>
            <a:r>
              <a:rPr lang="zh-CN" altLang="en-US" sz="1400" dirty="0"/>
              <a:t>及</a:t>
            </a:r>
            <a:r>
              <a:rPr lang="en-US" altLang="zh-CN" sz="1400" dirty="0"/>
              <a:t>NLNM</a:t>
            </a:r>
            <a:r>
              <a:rPr lang="zh-CN" altLang="en-US" sz="1400" dirty="0"/>
              <a:t>之间，与全球背景场特性吻合</a:t>
            </a:r>
            <a:endParaRPr lang="en-US" altLang="zh-CN" sz="1400" dirty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1400" dirty="0"/>
              <a:t>101</a:t>
            </a:r>
            <a:r>
              <a:rPr lang="zh-CN" altLang="en-US" sz="1400" dirty="0"/>
              <a:t>（墨脱）以及</a:t>
            </a:r>
            <a:r>
              <a:rPr lang="en-US" altLang="zh-CN" sz="1400" dirty="0"/>
              <a:t>102</a:t>
            </a:r>
            <a:r>
              <a:rPr lang="zh-CN" altLang="en-US" sz="1400" dirty="0"/>
              <a:t>（派镇）各自的频谱特性符合对应布设位置的环境背景场特性</a:t>
            </a:r>
            <a:r>
              <a:rPr lang="en-US" altLang="zh-CN" sz="1400" dirty="0"/>
              <a:t>(101</a:t>
            </a:r>
            <a:r>
              <a:rPr lang="zh-CN" altLang="en-US" sz="1400" dirty="0"/>
              <a:t>临近急促河流，</a:t>
            </a:r>
            <a:r>
              <a:rPr lang="en-US" altLang="zh-CN" sz="1400" dirty="0"/>
              <a:t>102</a:t>
            </a:r>
            <a:r>
              <a:rPr lang="zh-CN" altLang="en-US" sz="1400" dirty="0"/>
              <a:t>临近公路</a:t>
            </a:r>
            <a:r>
              <a:rPr lang="en-US" altLang="zh-CN" sz="14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1400" dirty="0"/>
              <a:t>两台仪器的地震波时域波形特性（</a:t>
            </a:r>
            <a:r>
              <a:rPr lang="en-US" altLang="zh-CN" sz="1400" dirty="0"/>
              <a:t>P</a:t>
            </a:r>
            <a:r>
              <a:rPr lang="zh-CN" altLang="en-US" sz="1400" dirty="0"/>
              <a:t>波，</a:t>
            </a:r>
            <a:r>
              <a:rPr lang="en-US" altLang="zh-CN" sz="1400" dirty="0"/>
              <a:t>S</a:t>
            </a:r>
            <a:r>
              <a:rPr lang="zh-CN" altLang="en-US" sz="1400" dirty="0"/>
              <a:t>波以及面波）有清晰呈现，其波形与布设环境特性相符</a:t>
            </a:r>
            <a:endParaRPr lang="en-US" altLang="zh-CN" sz="1400" dirty="0"/>
          </a:p>
        </p:txBody>
      </p:sp>
    </p:spTree>
    <p:extLst>
      <p:ext uri="{BB962C8B-B14F-4D97-AF65-F5344CB8AC3E}">
        <p14:creationId xmlns:p14="http://schemas.microsoft.com/office/powerpoint/2010/main" val="833878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105</Words>
  <Application>Microsoft Office PowerPoint</Application>
  <PresentationFormat>宽屏</PresentationFormat>
  <Paragraphs>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等线</vt:lpstr>
      <vt:lpstr>等线 Light</vt:lpstr>
      <vt:lpstr>Arial</vt:lpstr>
      <vt:lpstr>Wingdings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feng liu</dc:creator>
  <cp:lastModifiedBy>feng liu</cp:lastModifiedBy>
  <cp:revision>2</cp:revision>
  <dcterms:created xsi:type="dcterms:W3CDTF">2026-02-03T02:56:42Z</dcterms:created>
  <dcterms:modified xsi:type="dcterms:W3CDTF">2026-02-03T03:47:24Z</dcterms:modified>
</cp:coreProperties>
</file>